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A326B-7A1E-4BFC-8BFA-C9C6707D82E7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DFD74-6C14-4E16-8332-AE1D905D6C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232247"/>
          </a:xfrm>
        </p:spPr>
        <p:txBody>
          <a:bodyPr/>
          <a:lstStyle/>
          <a:p>
            <a:r>
              <a:rPr lang="pt-BR" sz="6600" b="1" dirty="0" smtClean="0">
                <a:solidFill>
                  <a:srgbClr val="002060"/>
                </a:solidFill>
              </a:rPr>
              <a:t>REVISANDO</a:t>
            </a:r>
            <a:endParaRPr lang="pt-BR" sz="6600" b="1" dirty="0">
              <a:solidFill>
                <a:srgbClr val="002060"/>
              </a:solidFill>
            </a:endParaRPr>
          </a:p>
        </p:txBody>
      </p:sp>
      <p:pic>
        <p:nvPicPr>
          <p:cNvPr id="4" name="Imagem 3" descr="livro fi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988840"/>
            <a:ext cx="3528392" cy="4732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udo-mais-5707344eecd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8008" y="765175"/>
            <a:ext cx="7147984" cy="536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A PALAVRA ÉTICA 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A</a:t>
            </a:r>
            <a:r>
              <a:rPr lang="pt-BR" dirty="0"/>
              <a:t> </a:t>
            </a:r>
            <a:r>
              <a:rPr lang="pt-BR" b="1" dirty="0"/>
              <a:t>ética</a:t>
            </a:r>
            <a:r>
              <a:rPr lang="pt-BR" dirty="0"/>
              <a:t> está associada ao estudo fundamentado dos valores </a:t>
            </a:r>
            <a:r>
              <a:rPr lang="pt-BR" b="1" dirty="0"/>
              <a:t>morais</a:t>
            </a:r>
            <a:r>
              <a:rPr lang="pt-BR" dirty="0"/>
              <a:t> que orientam o comportamento humano em </a:t>
            </a:r>
            <a:r>
              <a:rPr lang="pt-BR" dirty="0" smtClean="0"/>
              <a:t>sociedade.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et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501008"/>
            <a:ext cx="466725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IMMANUEL KANT E A ÉTICA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A Ética para Kant era a Teoria dos Costumes ou ainda Ciência  das Leis da Liberdade.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filosofo-mais-famosos-Immanuel-Kant-thumb-800x440-169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56992"/>
            <a:ext cx="4992216" cy="274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ORIENTAÇÕES DA MORAL NA SOCIEDADE CAPITALISTA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Na sociedade capitalista, acabou predominando uma moral individualista e egoísta, motivada pelas relações sociais burguesas.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18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39622"/>
            <a:ext cx="3549463" cy="27863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ÉTICA (</a:t>
            </a:r>
            <a:r>
              <a:rPr lang="pt-BR" b="1" dirty="0" err="1" smtClean="0">
                <a:solidFill>
                  <a:srgbClr val="002060"/>
                </a:solidFill>
              </a:rPr>
              <a:t>ETHOS</a:t>
            </a:r>
            <a:r>
              <a:rPr lang="pt-BR" b="1" dirty="0" smtClean="0">
                <a:solidFill>
                  <a:srgbClr val="002060"/>
                </a:solidFill>
              </a:rPr>
              <a:t>)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sz="2800" dirty="0" smtClean="0"/>
              <a:t>A </a:t>
            </a:r>
            <a:r>
              <a:rPr lang="pt-BR" sz="2800" dirty="0"/>
              <a:t>palavra </a:t>
            </a:r>
            <a:r>
              <a:rPr lang="pt-BR" sz="2800" b="1" dirty="0"/>
              <a:t>ética</a:t>
            </a:r>
            <a:r>
              <a:rPr lang="pt-BR" sz="2800" dirty="0"/>
              <a:t> vem do grego “</a:t>
            </a:r>
            <a:r>
              <a:rPr lang="pt-BR" sz="2800" dirty="0" err="1"/>
              <a:t>ethos</a:t>
            </a:r>
            <a:r>
              <a:rPr lang="pt-BR" sz="2800" dirty="0" smtClean="0"/>
              <a:t>”. Os </a:t>
            </a:r>
            <a:r>
              <a:rPr lang="pt-BR" sz="2800" dirty="0"/>
              <a:t>romanos traduziram o “</a:t>
            </a:r>
            <a:r>
              <a:rPr lang="pt-BR" sz="2800" dirty="0" err="1"/>
              <a:t>ethos</a:t>
            </a:r>
            <a:r>
              <a:rPr lang="pt-BR" sz="2800" dirty="0"/>
              <a:t>” </a:t>
            </a:r>
            <a:r>
              <a:rPr lang="pt-BR" sz="2800" dirty="0" smtClean="0"/>
              <a:t>grego, </a:t>
            </a:r>
            <a:r>
              <a:rPr lang="pt-BR" sz="2800" dirty="0"/>
              <a:t>para o latim “mos” (ou no plural “mores”), que quer dizer </a:t>
            </a:r>
            <a:r>
              <a:rPr lang="pt-BR" sz="2800" b="1" dirty="0"/>
              <a:t>costume</a:t>
            </a:r>
            <a:r>
              <a:rPr lang="pt-BR" sz="2800" dirty="0"/>
              <a:t>, de onde vem a palavra moral.</a:t>
            </a:r>
          </a:p>
        </p:txBody>
      </p:sp>
      <p:pic>
        <p:nvPicPr>
          <p:cNvPr id="4" name="Imagem 3" descr="professora e a maçã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39" y="3573016"/>
            <a:ext cx="4211961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>
                <a:solidFill>
                  <a:srgbClr val="002060"/>
                </a:solidFill>
              </a:rPr>
              <a:t>“ESCANDINÁVIA E </a:t>
            </a:r>
            <a:r>
              <a:rPr lang="pt-BR" sz="2700" b="1" dirty="0" err="1" smtClean="0">
                <a:solidFill>
                  <a:srgbClr val="002060"/>
                </a:solidFill>
              </a:rPr>
              <a:t>BRUZUNDANGA</a:t>
            </a:r>
            <a:r>
              <a:rPr lang="pt-BR" sz="2700" b="1" dirty="0" smtClean="0">
                <a:solidFill>
                  <a:srgbClr val="002060"/>
                </a:solidFill>
              </a:rPr>
              <a:t>” </a:t>
            </a:r>
            <a:br>
              <a:rPr lang="pt-BR" sz="2700" b="1" dirty="0" smtClean="0">
                <a:solidFill>
                  <a:srgbClr val="002060"/>
                </a:solidFill>
              </a:rPr>
            </a:br>
            <a:r>
              <a:rPr lang="pt-BR" sz="2700" b="1" dirty="0" smtClean="0">
                <a:solidFill>
                  <a:srgbClr val="002060"/>
                </a:solidFill>
              </a:rPr>
              <a:t>(CORROMPIDA NAÇÃO FICTÍCIA DE LIMA BARRETO).</a:t>
            </a: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92500" lnSpcReduction="20000"/>
          </a:bodyPr>
          <a:lstStyle/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Esta questão inspirada </a:t>
            </a:r>
            <a:r>
              <a:rPr lang="pt-BR" sz="2000" dirty="0"/>
              <a:t>numa matéria do jornal Folha de São </a:t>
            </a:r>
            <a:r>
              <a:rPr lang="pt-BR" sz="2000" dirty="0" smtClean="0"/>
              <a:t>Paulo, </a:t>
            </a:r>
            <a:r>
              <a:rPr lang="pt-BR" sz="2000" dirty="0"/>
              <a:t>aborda o grande paradoxo existente na sociedade brasileira, o fato de todos saberem o que é certo e errado e ainda assim, por vezes, optarem por agir de forma errada</a:t>
            </a:r>
            <a:r>
              <a:rPr lang="pt-BR" sz="2000" dirty="0" smtClean="0"/>
              <a:t>.</a:t>
            </a:r>
          </a:p>
          <a:p>
            <a:pPr>
              <a:buNone/>
            </a:pPr>
            <a:endParaRPr lang="pt-BR" sz="2000" dirty="0"/>
          </a:p>
          <a:p>
            <a:r>
              <a:rPr lang="pt-BR" sz="2000" dirty="0" smtClean="0"/>
              <a:t> </a:t>
            </a:r>
            <a:r>
              <a:rPr lang="pt-BR" sz="2000" dirty="0"/>
              <a:t>Um outro aspecto importante, e que de certa forma explica o porque desse paradoxo, é que as leis vigentes são sempre criadas pelos homens e estes tendem a não fazer o </a:t>
            </a:r>
            <a:r>
              <a:rPr lang="pt-BR" sz="2000" dirty="0" smtClean="0"/>
              <a:t>correto.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Logo </a:t>
            </a:r>
            <a:r>
              <a:rPr lang="pt-BR" sz="2000" dirty="0"/>
              <a:t>as normas morais </a:t>
            </a:r>
            <a:r>
              <a:rPr lang="pt-BR" sz="2000" dirty="0" smtClean="0"/>
              <a:t>são </a:t>
            </a:r>
            <a:r>
              <a:rPr lang="pt-BR" sz="2000" b="1" dirty="0"/>
              <a:t>criadas pelo homem, que concede a si mesmo a lei à qual deve se submeter.</a:t>
            </a:r>
          </a:p>
          <a:p>
            <a:pPr>
              <a:buNone/>
            </a:pPr>
            <a:endParaRPr lang="pt-BR" sz="2000" b="1" dirty="0"/>
          </a:p>
        </p:txBody>
      </p:sp>
      <p:pic>
        <p:nvPicPr>
          <p:cNvPr id="4" name="Imagem 3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124744"/>
            <a:ext cx="2257797" cy="2030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 smtClean="0">
                <a:solidFill>
                  <a:srgbClr val="002060"/>
                </a:solidFill>
              </a:rPr>
              <a:t>AS NORMAS MORAIS VARIAM A DEPENDER DA CULTURA E DO PERÍODO HISTÓRICO. TAMBÉM PODEM SER QUESTIONADAS E DESTITUÍDAS”</a:t>
            </a:r>
            <a:endParaRPr lang="pt-BR" sz="18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sz="2400" dirty="0" smtClean="0"/>
              <a:t>A </a:t>
            </a:r>
            <a:r>
              <a:rPr lang="pt-BR" sz="2400" dirty="0"/>
              <a:t>moral é um conjunto de valores pelos quais as pessoas guiam seus comportamentos e, por isso, está sujeita a mudanças a depender do país e do momento histórico em que as pessoas estão inseridas.</a:t>
            </a:r>
          </a:p>
          <a:p>
            <a:pPr>
              <a:buNone/>
            </a:pPr>
            <a:endParaRPr lang="pt-BR" sz="2400" dirty="0"/>
          </a:p>
        </p:txBody>
      </p:sp>
      <p:pic>
        <p:nvPicPr>
          <p:cNvPr id="5" name="Imagem 4" descr="pinoqui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212976"/>
            <a:ext cx="2168089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solidFill>
                  <a:srgbClr val="002060"/>
                </a:solidFill>
              </a:rPr>
              <a:t/>
            </a:r>
            <a:br>
              <a:rPr lang="pt-BR" sz="3100" dirty="0" smtClean="0">
                <a:solidFill>
                  <a:srgbClr val="002060"/>
                </a:solidFill>
              </a:rPr>
            </a:br>
            <a:r>
              <a:rPr lang="pt-BR" sz="3100" b="1" dirty="0" smtClean="0">
                <a:solidFill>
                  <a:srgbClr val="002060"/>
                </a:solidFill>
              </a:rPr>
              <a:t>COMO PODEMOS DIFERENCIAR “MORAL” E “ÉTICA”?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pt-BR" dirty="0" smtClean="0"/>
              <a:t>   Moral </a:t>
            </a:r>
            <a:r>
              <a:rPr lang="pt-BR" dirty="0"/>
              <a:t>é um conjunto de </a:t>
            </a:r>
            <a:r>
              <a:rPr lang="pt-BR" dirty="0" smtClean="0"/>
              <a:t>valores</a:t>
            </a:r>
          </a:p>
          <a:p>
            <a:r>
              <a:rPr lang="pt-BR" dirty="0"/>
              <a:t> </a:t>
            </a:r>
            <a:r>
              <a:rPr lang="pt-BR" dirty="0" smtClean="0"/>
              <a:t>  Ética </a:t>
            </a:r>
            <a:r>
              <a:rPr lang="pt-BR" dirty="0"/>
              <a:t>é a reflexão sobre esses valores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tartcongress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068960"/>
            <a:ext cx="4415011" cy="311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COMPETÊNCIA DA ÉTICA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/>
              <a:t>bem e o mal.</a:t>
            </a:r>
          </a:p>
          <a:p>
            <a:r>
              <a:rPr lang="pt-BR" dirty="0" smtClean="0"/>
              <a:t>o </a:t>
            </a:r>
            <a:r>
              <a:rPr lang="pt-BR" dirty="0" smtClean="0"/>
              <a:t>justo e o injusto.</a:t>
            </a:r>
          </a:p>
          <a:p>
            <a:r>
              <a:rPr lang="pt-BR" dirty="0" smtClean="0"/>
              <a:t>a </a:t>
            </a:r>
            <a:r>
              <a:rPr lang="pt-BR" dirty="0" smtClean="0"/>
              <a:t>liberdade e a responsabilidade.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marione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908720"/>
            <a:ext cx="2160240" cy="37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261</Words>
  <Application>Microsoft Office PowerPoint</Application>
  <PresentationFormat>Apresentação na tela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REVISANDO</vt:lpstr>
      <vt:lpstr>A PALAVRA ÉTICA </vt:lpstr>
      <vt:lpstr>IMMANUEL KANT E A ÉTICA</vt:lpstr>
      <vt:lpstr>ORIENTAÇÕES DA MORAL NA SOCIEDADE CAPITALISTA</vt:lpstr>
      <vt:lpstr>ÉTICA (ETHOS)</vt:lpstr>
      <vt:lpstr> “ESCANDINÁVIA E BRUZUNDANGA”  (CORROMPIDA NAÇÃO FICTÍCIA DE LIMA BARRETO). </vt:lpstr>
      <vt:lpstr>AS NORMAS MORAIS VARIAM A DEPENDER DA CULTURA E DO PERÍODO HISTÓRICO. TAMBÉM PODEM SER QUESTIONADAS E DESTITUÍDAS”</vt:lpstr>
      <vt:lpstr> COMO PODEMOS DIFERENCIAR “MORAL” E “ÉTICA”? </vt:lpstr>
      <vt:lpstr>COMPETÊNCIA DA ÉTICA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REVISANDO</dc:title>
  <dc:creator>Graca</dc:creator>
  <cp:lastModifiedBy>Graca</cp:lastModifiedBy>
  <cp:revision>7</cp:revision>
  <dcterms:created xsi:type="dcterms:W3CDTF">2018-02-27T22:25:21Z</dcterms:created>
  <dcterms:modified xsi:type="dcterms:W3CDTF">2018-02-27T23:59:04Z</dcterms:modified>
</cp:coreProperties>
</file>